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6858000" cx="12192000"/>
  <p:notesSz cx="6858000" cy="9144000"/>
  <p:embeddedFontLst>
    <p:embeddedFont>
      <p:font typeface="Nunito SemiBold"/>
      <p:regular r:id="rId14"/>
      <p:bold r:id="rId15"/>
      <p:italic r:id="rId16"/>
      <p:boldItalic r:id="rId17"/>
    </p:embeddedFont>
    <p:embeddedFont>
      <p:font typeface="Nuni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9AA0A6"/>
          </p15:clr>
        </p15:guide>
        <p15:guide id="2" pos="38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SemiBold-bold.fntdata"/><Relationship Id="rId14" Type="http://schemas.openxmlformats.org/officeDocument/2006/relationships/font" Target="fonts/NunitoSemiBold-regular.fntdata"/><Relationship Id="rId17" Type="http://schemas.openxmlformats.org/officeDocument/2006/relationships/font" Target="fonts/NunitoSemiBold-boldItalic.fntdata"/><Relationship Id="rId16" Type="http://schemas.openxmlformats.org/officeDocument/2006/relationships/font" Target="fonts/NunitoSemiBold-italic.fntdata"/><Relationship Id="rId5" Type="http://schemas.openxmlformats.org/officeDocument/2006/relationships/notesMaster" Target="notesMasters/notesMaster1.xml"/><Relationship Id="rId19" Type="http://schemas.openxmlformats.org/officeDocument/2006/relationships/font" Target="fonts/Nunito-bold.fntdata"/><Relationship Id="rId6" Type="http://schemas.openxmlformats.org/officeDocument/2006/relationships/slide" Target="slides/slide1.xml"/><Relationship Id="rId18"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7" name="Google Shape;1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21bb478d5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21bb478d5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g721bb478d5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95d902db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95d902db8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895d902db8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8a2bae369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a2bae369a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g8a2bae369a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b62277b5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b62277b5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 name="Google Shape;202;gab62277b5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8d19cb0879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d19cb0879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 name="Google Shape;212;g8d19cb0879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8d19cb087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d19cb087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1" name="Google Shape;221;g8d19cb087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6d5faeaa91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g6d5faeaa91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4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7" cy="6867143"/>
            <a:chOff x="0" y="-446"/>
            <a:chExt cx="8094367" cy="6867143"/>
          </a:xfrm>
        </p:grpSpPr>
        <p:pic>
          <p:nvPicPr>
            <p:cNvPr descr="Image" id="19" name="Google Shape;19;p2"/>
            <p:cNvPicPr preferRelativeResize="0"/>
            <p:nvPr/>
          </p:nvPicPr>
          <p:blipFill rotWithShape="1">
            <a:blip r:embed="rId4">
              <a:alphaModFix/>
            </a:blip>
            <a:srcRect b="369" l="0" r="0" t="0"/>
            <a:stretch/>
          </p:blipFill>
          <p:spPr>
            <a:xfrm>
              <a:off x="0" y="3695"/>
              <a:ext cx="8094367"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21" name="Google Shape;21;p2"/>
          <p:cNvCxnSpPr/>
          <p:nvPr/>
        </p:nvCxnSpPr>
        <p:spPr>
          <a:xfrm>
            <a:off x="6257924" y="3493138"/>
            <a:ext cx="5369400"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00" cy="4413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2000" u="none" cap="none" strike="noStrike">
                <a:solidFill>
                  <a:schemeClr val="dk1"/>
                </a:solidFill>
                <a:latin typeface="Nunito"/>
                <a:ea typeface="Nunito"/>
                <a:cs typeface="Nunito"/>
                <a:sym typeface="Nuni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7" name="Shape 87"/>
        <p:cNvGrpSpPr/>
        <p:nvPr/>
      </p:nvGrpSpPr>
      <p:grpSpPr>
        <a:xfrm>
          <a:off x="0" y="0"/>
          <a:ext cx="0" cy="0"/>
          <a:chOff x="0" y="0"/>
          <a:chExt cx="0" cy="0"/>
        </a:xfrm>
      </p:grpSpPr>
      <p:pic>
        <p:nvPicPr>
          <p:cNvPr id="88" name="Google Shape;88;p11"/>
          <p:cNvPicPr preferRelativeResize="0"/>
          <p:nvPr/>
        </p:nvPicPr>
        <p:blipFill rotWithShape="1">
          <a:blip r:embed="rId2">
            <a:alphaModFix/>
          </a:blip>
          <a:srcRect b="0" l="0" r="0" t="0"/>
          <a:stretch/>
        </p:blipFill>
        <p:spPr>
          <a:xfrm>
            <a:off x="-1" y="-18496"/>
            <a:ext cx="12188951" cy="6894993"/>
          </a:xfrm>
          <a:prstGeom prst="rect">
            <a:avLst/>
          </a:prstGeom>
          <a:noFill/>
          <a:ln>
            <a:noFill/>
          </a:ln>
        </p:spPr>
      </p:pic>
      <p:pic>
        <p:nvPicPr>
          <p:cNvPr descr="Image" id="89" name="Google Shape;89;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0" name="Google Shape;90;p11"/>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91" name="Google Shape;91;p11"/>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92" name="Google Shape;92;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3" name="Google Shape;93;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4" name="Google Shape;94;p11"/>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5"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97" name="Google Shape;97;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8" name="Google Shape;98;p12"/>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99" name="Google Shape;99;p12"/>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100" name="Google Shape;100;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1" name="Google Shape;101;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 name="Google Shape;102;p12"/>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103" name="Shape 103"/>
        <p:cNvGrpSpPr/>
        <p:nvPr/>
      </p:nvGrpSpPr>
      <p:grpSpPr>
        <a:xfrm>
          <a:off x="0" y="0"/>
          <a:ext cx="0" cy="0"/>
          <a:chOff x="0" y="0"/>
          <a:chExt cx="0" cy="0"/>
        </a:xfrm>
      </p:grpSpPr>
      <p:pic>
        <p:nvPicPr>
          <p:cNvPr id="104" name="Google Shape;104;p13"/>
          <p:cNvPicPr preferRelativeResize="0"/>
          <p:nvPr/>
        </p:nvPicPr>
        <p:blipFill rotWithShape="1">
          <a:blip r:embed="rId2">
            <a:alphaModFix/>
          </a:blip>
          <a:srcRect b="0" l="0" r="0" t="0"/>
          <a:stretch/>
        </p:blipFill>
        <p:spPr>
          <a:xfrm>
            <a:off x="-6350" y="0"/>
            <a:ext cx="12204701" cy="6861792"/>
          </a:xfrm>
          <a:prstGeom prst="rect">
            <a:avLst/>
          </a:prstGeom>
          <a:noFill/>
          <a:ln>
            <a:noFill/>
          </a:ln>
        </p:spPr>
      </p:pic>
      <p:pic>
        <p:nvPicPr>
          <p:cNvPr descr="Image" id="105" name="Google Shape;105;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6" name="Google Shape;106;p13"/>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107" name="Google Shape;107;p13"/>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108" name="Google Shape;108;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9" name="Google Shape;109;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0" name="Google Shape;110;p13"/>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11" name="Shape 111"/>
        <p:cNvGrpSpPr/>
        <p:nvPr/>
      </p:nvGrpSpPr>
      <p:grpSpPr>
        <a:xfrm>
          <a:off x="0" y="0"/>
          <a:ext cx="0" cy="0"/>
          <a:chOff x="0" y="0"/>
          <a:chExt cx="0" cy="0"/>
        </a:xfrm>
      </p:grpSpPr>
      <p:pic>
        <p:nvPicPr>
          <p:cNvPr id="112" name="Google Shape;112;p14"/>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13" name="Google Shape;113;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4" name="Google Shape;114;p14"/>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115" name="Google Shape;115;p14"/>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116" name="Google Shape;116;p14"/>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7" name="Google Shape;117;p14"/>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8" name="Google Shape;118;p14"/>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9" name="Shape 119"/>
        <p:cNvGrpSpPr/>
        <p:nvPr/>
      </p:nvGrpSpPr>
      <p:grpSpPr>
        <a:xfrm>
          <a:off x="0" y="0"/>
          <a:ext cx="0" cy="0"/>
          <a:chOff x="0" y="0"/>
          <a:chExt cx="0" cy="0"/>
        </a:xfrm>
      </p:grpSpPr>
      <p:pic>
        <p:nvPicPr>
          <p:cNvPr id="120" name="Google Shape;120;p15"/>
          <p:cNvPicPr preferRelativeResize="0"/>
          <p:nvPr/>
        </p:nvPicPr>
        <p:blipFill rotWithShape="1">
          <a:blip r:embed="rId2">
            <a:alphaModFix/>
          </a:blip>
          <a:srcRect b="0" l="0" r="0" t="0"/>
          <a:stretch/>
        </p:blipFill>
        <p:spPr>
          <a:xfrm>
            <a:off x="0" y="0"/>
            <a:ext cx="12197861" cy="6858000"/>
          </a:xfrm>
          <a:prstGeom prst="rect">
            <a:avLst/>
          </a:prstGeom>
          <a:noFill/>
          <a:ln>
            <a:noFill/>
          </a:ln>
        </p:spPr>
      </p:pic>
      <p:pic>
        <p:nvPicPr>
          <p:cNvPr descr="Image" id="121" name="Google Shape;121;p1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22" name="Google Shape;122;p15"/>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123" name="Google Shape;123;p15"/>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124" name="Google Shape;124;p15"/>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5" name="Google Shape;125;p15"/>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6" name="Google Shape;126;p15"/>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7" name="Shape 127"/>
        <p:cNvGrpSpPr/>
        <p:nvPr/>
      </p:nvGrpSpPr>
      <p:grpSpPr>
        <a:xfrm>
          <a:off x="0" y="0"/>
          <a:ext cx="0" cy="0"/>
          <a:chOff x="0" y="0"/>
          <a:chExt cx="0" cy="0"/>
        </a:xfrm>
      </p:grpSpPr>
      <p:pic>
        <p:nvPicPr>
          <p:cNvPr descr="Image" id="128" name="Google Shape;128;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9" name="Google Shape;129;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30" name="Google Shape;130;p16"/>
          <p:cNvSpPr txBox="1"/>
          <p:nvPr>
            <p:ph idx="1" type="subTitle"/>
          </p:nvPr>
        </p:nvSpPr>
        <p:spPr>
          <a:xfrm>
            <a:off x="6856431" y="2580838"/>
            <a:ext cx="4891200" cy="476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1" name="Google Shape;131;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GB"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2" name="Google Shape;132;p16"/>
          <p:cNvSpPr txBox="1"/>
          <p:nvPr/>
        </p:nvSpPr>
        <p:spPr>
          <a:xfrm>
            <a:off x="8370215" y="6592060"/>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33" name="Shape 133"/>
        <p:cNvGrpSpPr/>
        <p:nvPr/>
      </p:nvGrpSpPr>
      <p:grpSpPr>
        <a:xfrm>
          <a:off x="0" y="0"/>
          <a:ext cx="0" cy="0"/>
          <a:chOff x="0" y="0"/>
          <a:chExt cx="0" cy="0"/>
        </a:xfrm>
      </p:grpSpPr>
      <p:pic>
        <p:nvPicPr>
          <p:cNvPr descr="Image" id="134" name="Google Shape;134;p17"/>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5" name="Google Shape;135;p17"/>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6" name="Google Shape;136;p17"/>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7" name="Google Shape;137;p17"/>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8" name="Google Shape;138;p17"/>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9" name="Google Shape;139;p17"/>
          <p:cNvSpPr txBox="1"/>
          <p:nvPr/>
        </p:nvSpPr>
        <p:spPr>
          <a:xfrm>
            <a:off x="9709159" y="2772307"/>
            <a:ext cx="1994100" cy="23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GB" sz="1200" u="none" cap="none" strike="noStrike">
                <a:solidFill>
                  <a:schemeClr val="dk1"/>
                </a:solidFill>
                <a:latin typeface="Nunito SemiBold"/>
                <a:ea typeface="Nunito SemiBold"/>
                <a:cs typeface="Nunito SemiBold"/>
                <a:sym typeface="Nunito SemiBold"/>
              </a:rPr>
              <a:t>www.kokonetworks.com</a:t>
            </a:r>
            <a:endParaRPr b="0" i="0" sz="1400" u="none" cap="none" strike="noStrike">
              <a:solidFill>
                <a:srgbClr val="000000"/>
              </a:solidFill>
              <a:latin typeface="Arial"/>
              <a:ea typeface="Arial"/>
              <a:cs typeface="Arial"/>
              <a:sym typeface="Arial"/>
            </a:endParaRPr>
          </a:p>
        </p:txBody>
      </p:sp>
      <p:sp>
        <p:nvSpPr>
          <p:cNvPr id="140" name="Google Shape;140;p17"/>
          <p:cNvSpPr txBox="1"/>
          <p:nvPr/>
        </p:nvSpPr>
        <p:spPr>
          <a:xfrm>
            <a:off x="7070615" y="2770216"/>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GB"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41" name="Google Shape;141;p17"/>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2" name="Google Shape;142;p17"/>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GB"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43" name="Google Shape;143;p17"/>
          <p:cNvSpPr txBox="1"/>
          <p:nvPr/>
        </p:nvSpPr>
        <p:spPr>
          <a:xfrm>
            <a:off x="8370215" y="6592060"/>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4" name="Shape 144"/>
        <p:cNvGrpSpPr/>
        <p:nvPr/>
      </p:nvGrpSpPr>
      <p:grpSpPr>
        <a:xfrm>
          <a:off x="0" y="0"/>
          <a:ext cx="0" cy="0"/>
          <a:chOff x="0" y="0"/>
          <a:chExt cx="0" cy="0"/>
        </a:xfrm>
      </p:grpSpPr>
      <p:pic>
        <p:nvPicPr>
          <p:cNvPr id="145" name="Google Shape;145;p18"/>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6" name="Google Shape;146;p18"/>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7" name="Google Shape;147;p18"/>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8" name="Google Shape;148;p18"/>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9" name="Google Shape;149;p18"/>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50" name="Google Shape;150;p18"/>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51" name="Google Shape;151;p18"/>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GB"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GB"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b="0" i="0" sz="1400" u="none" cap="none" strike="noStrike">
              <a:solidFill>
                <a:srgbClr val="000000"/>
              </a:solidFill>
              <a:latin typeface="Arial"/>
              <a:ea typeface="Arial"/>
              <a:cs typeface="Arial"/>
              <a:sym typeface="Arial"/>
            </a:endParaRPr>
          </a:p>
        </p:txBody>
      </p:sp>
      <p:sp>
        <p:nvSpPr>
          <p:cNvPr id="152" name="Google Shape;152;p18"/>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3" name="Google Shape;153;p18"/>
          <p:cNvSpPr txBox="1"/>
          <p:nvPr/>
        </p:nvSpPr>
        <p:spPr>
          <a:xfrm>
            <a:off x="8370215" y="6592060"/>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
        <p:nvSpPr>
          <p:cNvPr id="154" name="Google Shape;154;p18"/>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GB"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5" name="Google Shape;155;p18"/>
          <p:cNvSpPr txBox="1"/>
          <p:nvPr/>
        </p:nvSpPr>
        <p:spPr>
          <a:xfrm>
            <a:off x="9709159" y="2772307"/>
            <a:ext cx="1994100" cy="23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GB" sz="1200" u="none" cap="none" strike="noStrike">
                <a:solidFill>
                  <a:schemeClr val="dk1"/>
                </a:solidFill>
                <a:latin typeface="Nunito SemiBold"/>
                <a:ea typeface="Nunito SemiBold"/>
                <a:cs typeface="Nunito SemiBold"/>
                <a:sym typeface="Nunito SemiBold"/>
              </a:rPr>
              <a:t>www.kokonetworks.com</a:t>
            </a:r>
            <a:endParaRPr b="0" i="0" sz="1400" u="none" cap="none" strike="noStrike">
              <a:solidFill>
                <a:srgbClr val="000000"/>
              </a:solidFill>
              <a:latin typeface="Arial"/>
              <a:ea typeface="Arial"/>
              <a:cs typeface="Arial"/>
              <a:sym typeface="Arial"/>
            </a:endParaRPr>
          </a:p>
        </p:txBody>
      </p:sp>
      <p:sp>
        <p:nvSpPr>
          <p:cNvPr id="156" name="Google Shape;156;p18"/>
          <p:cNvSpPr txBox="1"/>
          <p:nvPr/>
        </p:nvSpPr>
        <p:spPr>
          <a:xfrm>
            <a:off x="7070615" y="2770216"/>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GB"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7" name="Shape 157"/>
        <p:cNvGrpSpPr/>
        <p:nvPr/>
      </p:nvGrpSpPr>
      <p:grpSpPr>
        <a:xfrm>
          <a:off x="0" y="0"/>
          <a:ext cx="0" cy="0"/>
          <a:chOff x="0" y="0"/>
          <a:chExt cx="0" cy="0"/>
        </a:xfrm>
      </p:grpSpPr>
      <p:pic>
        <p:nvPicPr>
          <p:cNvPr id="158" name="Google Shape;158;p19"/>
          <p:cNvPicPr preferRelativeResize="0"/>
          <p:nvPr/>
        </p:nvPicPr>
        <p:blipFill rotWithShape="1">
          <a:blip r:embed="rId2">
            <a:alphaModFix/>
          </a:blip>
          <a:srcRect b="0" l="0" r="0" t="0"/>
          <a:stretch/>
        </p:blipFill>
        <p:spPr>
          <a:xfrm>
            <a:off x="1" y="0"/>
            <a:ext cx="12197953" cy="6857998"/>
          </a:xfrm>
          <a:prstGeom prst="rect">
            <a:avLst/>
          </a:prstGeom>
          <a:noFill/>
          <a:ln>
            <a:noFill/>
          </a:ln>
        </p:spPr>
      </p:pic>
      <p:pic>
        <p:nvPicPr>
          <p:cNvPr descr="Image" id="159" name="Google Shape;159;p19"/>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60" name="Google Shape;160;p19"/>
          <p:cNvCxnSpPr/>
          <p:nvPr/>
        </p:nvCxnSpPr>
        <p:spPr>
          <a:xfrm>
            <a:off x="6844319" y="2748104"/>
            <a:ext cx="4877700" cy="0"/>
          </a:xfrm>
          <a:prstGeom prst="straightConnector1">
            <a:avLst/>
          </a:prstGeom>
          <a:noFill/>
          <a:ln cap="flat" cmpd="sng" w="12700">
            <a:solidFill>
              <a:srgbClr val="000000"/>
            </a:solidFill>
            <a:prstDash val="solid"/>
            <a:miter lim="400000"/>
            <a:headEnd len="sm" w="sm" type="none"/>
            <a:tailEnd len="sm" w="sm" type="none"/>
          </a:ln>
        </p:spPr>
      </p:cxnSp>
      <p:cxnSp>
        <p:nvCxnSpPr>
          <p:cNvPr id="161" name="Google Shape;161;p19"/>
          <p:cNvCxnSpPr/>
          <p:nvPr/>
        </p:nvCxnSpPr>
        <p:spPr>
          <a:xfrm>
            <a:off x="5550882" y="2748104"/>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162" name="Google Shape;162;p19"/>
          <p:cNvSpPr txBox="1"/>
          <p:nvPr>
            <p:ph idx="1" type="subTitle"/>
          </p:nvPr>
        </p:nvSpPr>
        <p:spPr>
          <a:xfrm>
            <a:off x="7286625" y="3069507"/>
            <a:ext cx="4435500" cy="3467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3" name="Google Shape;163;p19"/>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
        <p:nvSpPr>
          <p:cNvPr id="164" name="Google Shape;164;p19"/>
          <p:cNvSpPr txBox="1"/>
          <p:nvPr/>
        </p:nvSpPr>
        <p:spPr>
          <a:xfrm>
            <a:off x="6994525"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GB" sz="3600" u="none" cap="none" strike="noStrike">
                <a:solidFill>
                  <a:schemeClr val="dk1"/>
                </a:solidFill>
                <a:latin typeface="Nunito SemiBold"/>
                <a:ea typeface="Nunito SemiBold"/>
                <a:cs typeface="Nunito SemiBold"/>
                <a:sym typeface="Nunito SemiBold"/>
              </a:rPr>
              <a:t>Table of Contents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24" name="Shape 24"/>
        <p:cNvGrpSpPr/>
        <p:nvPr/>
      </p:nvGrpSpPr>
      <p:grpSpPr>
        <a:xfrm>
          <a:off x="0" y="0"/>
          <a:ext cx="0" cy="0"/>
          <a:chOff x="0" y="0"/>
          <a:chExt cx="0" cy="0"/>
        </a:xfrm>
      </p:grpSpPr>
      <p:pic>
        <p:nvPicPr>
          <p:cNvPr descr="Image" id="25" name="Google Shape;25;p3"/>
          <p:cNvPicPr preferRelativeResize="0"/>
          <p:nvPr/>
        </p:nvPicPr>
        <p:blipFill rotWithShape="1">
          <a:blip r:embed="rId2">
            <a:alphaModFix/>
          </a:blip>
          <a:srcRect b="0" l="0" r="0" t="0"/>
          <a:stretch/>
        </p:blipFill>
        <p:spPr>
          <a:xfrm>
            <a:off x="-1" y="1"/>
            <a:ext cx="1200150" cy="942974"/>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27" name="Google Shape;27;p3"/>
          <p:cNvCxnSpPr/>
          <p:nvPr/>
        </p:nvCxnSpPr>
        <p:spPr>
          <a:xfrm>
            <a:off x="0" y="937662"/>
            <a:ext cx="12200400" cy="0"/>
          </a:xfrm>
          <a:prstGeom prst="straightConnector1">
            <a:avLst/>
          </a:prstGeom>
          <a:noFill/>
          <a:ln cap="flat" cmpd="sng" w="19050">
            <a:solidFill>
              <a:srgbClr val="65D9F8"/>
            </a:solidFill>
            <a:prstDash val="solid"/>
            <a:miter lim="400000"/>
            <a:headEnd len="sm" w="sm" type="none"/>
            <a:tailEnd len="sm" w="sm" type="none"/>
          </a:ln>
        </p:spPr>
      </p:cxnSp>
      <p:sp>
        <p:nvSpPr>
          <p:cNvPr id="28" name="Google Shape;28;p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29" name="Google Shape;29;p3"/>
          <p:cNvPicPr preferRelativeResize="0"/>
          <p:nvPr/>
        </p:nvPicPr>
        <p:blipFill rotWithShape="1">
          <a:blip r:embed="rId2">
            <a:alphaModFix/>
          </a:blip>
          <a:srcRect b="0" l="0" r="0" t="0"/>
          <a:stretch/>
        </p:blipFill>
        <p:spPr>
          <a:xfrm rot="10800000">
            <a:off x="11526724" y="6400801"/>
            <a:ext cx="673587" cy="457199"/>
          </a:xfrm>
          <a:prstGeom prst="rect">
            <a:avLst/>
          </a:prstGeom>
          <a:noFill/>
          <a:ln>
            <a:noFill/>
          </a:ln>
        </p:spPr>
      </p:pic>
      <p:sp>
        <p:nvSpPr>
          <p:cNvPr id="30" name="Google Shape;30;p3"/>
          <p:cNvSpPr txBox="1"/>
          <p:nvPr/>
        </p:nvSpPr>
        <p:spPr>
          <a:xfrm>
            <a:off x="-1" y="6603588"/>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cxnSp>
        <p:nvCxnSpPr>
          <p:cNvPr id="31" name="Google Shape;31;p3"/>
          <p:cNvCxnSpPr/>
          <p:nvPr/>
        </p:nvCxnSpPr>
        <p:spPr>
          <a:xfrm>
            <a:off x="-1" y="6387223"/>
            <a:ext cx="12198000" cy="13500"/>
          </a:xfrm>
          <a:prstGeom prst="straightConnector1">
            <a:avLst/>
          </a:prstGeom>
          <a:noFill/>
          <a:ln cap="flat" cmpd="sng" w="12700">
            <a:solidFill>
              <a:srgbClr val="000000"/>
            </a:solidFill>
            <a:prstDash val="solid"/>
            <a:miter lim="400000"/>
            <a:headEnd len="sm" w="sm" type="none"/>
            <a:tailEnd len="sm" w="sm" type="none"/>
          </a:ln>
        </p:spPr>
      </p:cxnSp>
      <p:sp>
        <p:nvSpPr>
          <p:cNvPr id="32" name="Google Shape;32;p3"/>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4"/>
          <p:cNvSpPr txBox="1"/>
          <p:nvPr>
            <p:ph type="title"/>
          </p:nvPr>
        </p:nvSpPr>
        <p:spPr>
          <a:xfrm>
            <a:off x="308429" y="300640"/>
            <a:ext cx="11513400" cy="480000"/>
          </a:xfrm>
          <a:prstGeom prst="rect">
            <a:avLst/>
          </a:prstGeom>
          <a:noFill/>
          <a:ln>
            <a:noFill/>
          </a:ln>
        </p:spPr>
        <p:txBody>
          <a:bodyPr anchorCtr="0" anchor="ctr" bIns="45700" lIns="90000" spcFirstLastPara="1" rIns="91425" wrap="square" tIns="45700">
            <a:no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
          <p:cNvSpPr txBox="1"/>
          <p:nvPr>
            <p:ph idx="1" type="body"/>
          </p:nvPr>
        </p:nvSpPr>
        <p:spPr>
          <a:xfrm>
            <a:off x="207537" y="896776"/>
            <a:ext cx="11513400" cy="5311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39" name="Google Shape;39;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0" name="Google Shape;40;p5"/>
          <p:cNvCxnSpPr/>
          <p:nvPr/>
        </p:nvCxnSpPr>
        <p:spPr>
          <a:xfrm>
            <a:off x="6844319" y="2748104"/>
            <a:ext cx="4877700" cy="0"/>
          </a:xfrm>
          <a:prstGeom prst="straightConnector1">
            <a:avLst/>
          </a:prstGeom>
          <a:noFill/>
          <a:ln cap="flat" cmpd="sng" w="12700">
            <a:solidFill>
              <a:srgbClr val="000000"/>
            </a:solidFill>
            <a:prstDash val="solid"/>
            <a:miter lim="400000"/>
            <a:headEnd len="sm" w="sm" type="none"/>
            <a:tailEnd len="sm" w="sm" type="none"/>
          </a:ln>
        </p:spPr>
      </p:cxnSp>
      <p:cxnSp>
        <p:nvCxnSpPr>
          <p:cNvPr id="41" name="Google Shape;41;p5"/>
          <p:cNvCxnSpPr/>
          <p:nvPr/>
        </p:nvCxnSpPr>
        <p:spPr>
          <a:xfrm>
            <a:off x="5550882" y="2748104"/>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42" name="Google Shape;42;p5"/>
          <p:cNvSpPr txBox="1"/>
          <p:nvPr>
            <p:ph idx="1" type="subTitle"/>
          </p:nvPr>
        </p:nvSpPr>
        <p:spPr>
          <a:xfrm>
            <a:off x="7286625" y="3069507"/>
            <a:ext cx="4435500" cy="3467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3" name="Google Shape;43;p5"/>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
        <p:nvSpPr>
          <p:cNvPr id="44" name="Google Shape;44;p5"/>
          <p:cNvSpPr txBox="1"/>
          <p:nvPr/>
        </p:nvSpPr>
        <p:spPr>
          <a:xfrm>
            <a:off x="7286625" y="2121678"/>
            <a:ext cx="4143300" cy="68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chemeClr val="dk1"/>
                </a:solidFill>
                <a:latin typeface="Nunito SemiBold"/>
                <a:ea typeface="Nunito SemiBold"/>
                <a:cs typeface="Nunito SemiBold"/>
                <a:sym typeface="Nunito SemiBold"/>
              </a:rPr>
              <a:t>Agenda</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45" name="Shape 45"/>
        <p:cNvGrpSpPr/>
        <p:nvPr/>
      </p:nvGrpSpPr>
      <p:grpSpPr>
        <a:xfrm>
          <a:off x="0" y="0"/>
          <a:ext cx="0" cy="0"/>
          <a:chOff x="0" y="0"/>
          <a:chExt cx="0" cy="0"/>
        </a:xfrm>
      </p:grpSpPr>
      <p:pic>
        <p:nvPicPr>
          <p:cNvPr descr="Image" id="46" name="Google Shape;46;p6"/>
          <p:cNvPicPr preferRelativeResize="0"/>
          <p:nvPr/>
        </p:nvPicPr>
        <p:blipFill rotWithShape="1">
          <a:blip r:embed="rId2">
            <a:alphaModFix/>
          </a:blip>
          <a:srcRect b="0" l="0" r="0" t="0"/>
          <a:stretch/>
        </p:blipFill>
        <p:spPr>
          <a:xfrm rot="10800000">
            <a:off x="11526724" y="6400801"/>
            <a:ext cx="673587" cy="457199"/>
          </a:xfrm>
          <a:prstGeom prst="rect">
            <a:avLst/>
          </a:prstGeom>
          <a:noFill/>
          <a:ln>
            <a:noFill/>
          </a:ln>
        </p:spPr>
      </p:pic>
      <p:pic>
        <p:nvPicPr>
          <p:cNvPr descr="Image" id="47" name="Google Shape;47;p6"/>
          <p:cNvPicPr preferRelativeResize="0"/>
          <p:nvPr/>
        </p:nvPicPr>
        <p:blipFill rotWithShape="1">
          <a:blip r:embed="rId2">
            <a:alphaModFix/>
          </a:blip>
          <a:srcRect b="0" l="0" r="0" t="0"/>
          <a:stretch/>
        </p:blipFill>
        <p:spPr>
          <a:xfrm>
            <a:off x="-1" y="1"/>
            <a:ext cx="1200150" cy="942974"/>
          </a:xfrm>
          <a:prstGeom prst="rect">
            <a:avLst/>
          </a:prstGeom>
          <a:noFill/>
          <a:ln>
            <a:noFill/>
          </a:ln>
        </p:spPr>
      </p:pic>
      <p:pic>
        <p:nvPicPr>
          <p:cNvPr descr="Image" id="48" name="Google Shape;48;p6"/>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9" name="Google Shape;49;p6"/>
          <p:cNvCxnSpPr/>
          <p:nvPr/>
        </p:nvCxnSpPr>
        <p:spPr>
          <a:xfrm>
            <a:off x="0" y="937662"/>
            <a:ext cx="12200400" cy="0"/>
          </a:xfrm>
          <a:prstGeom prst="straightConnector1">
            <a:avLst/>
          </a:prstGeom>
          <a:noFill/>
          <a:ln cap="flat" cmpd="sng" w="19050">
            <a:solidFill>
              <a:srgbClr val="65D9F8"/>
            </a:solidFill>
            <a:prstDash val="solid"/>
            <a:miter lim="400000"/>
            <a:headEnd len="sm" w="sm" type="none"/>
            <a:tailEnd len="sm" w="sm" type="none"/>
          </a:ln>
        </p:spPr>
      </p:cxnSp>
      <p:sp>
        <p:nvSpPr>
          <p:cNvPr id="50" name="Google Shape;50;p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1" name="Google Shape;51;p6"/>
          <p:cNvSpPr txBox="1"/>
          <p:nvPr/>
        </p:nvSpPr>
        <p:spPr>
          <a:xfrm>
            <a:off x="0" y="6603588"/>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
        <p:nvSpPr>
          <p:cNvPr id="52" name="Google Shape;52;p6"/>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53" name="Google Shape;53;p6"/>
          <p:cNvCxnSpPr/>
          <p:nvPr/>
        </p:nvCxnSpPr>
        <p:spPr>
          <a:xfrm>
            <a:off x="-1" y="6387223"/>
            <a:ext cx="12198000" cy="13500"/>
          </a:xfrm>
          <a:prstGeom prst="straightConnector1">
            <a:avLst/>
          </a:prstGeom>
          <a:noFill/>
          <a:ln cap="flat" cmpd="sng" w="12700">
            <a:solidFill>
              <a:srgbClr val="000000"/>
            </a:solidFill>
            <a:prstDash val="solid"/>
            <a:miter lim="400000"/>
            <a:headEnd len="sm" w="sm" type="none"/>
            <a:tailEnd len="sm" w="sm" type="none"/>
          </a:ln>
        </p:spPr>
      </p:cxnSp>
      <p:sp>
        <p:nvSpPr>
          <p:cNvPr id="54" name="Google Shape;54;p6"/>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5" name="Shape 55"/>
        <p:cNvGrpSpPr/>
        <p:nvPr/>
      </p:nvGrpSpPr>
      <p:grpSpPr>
        <a:xfrm>
          <a:off x="0" y="0"/>
          <a:ext cx="0" cy="0"/>
          <a:chOff x="0" y="0"/>
          <a:chExt cx="0" cy="0"/>
        </a:xfrm>
      </p:grpSpPr>
      <p:pic>
        <p:nvPicPr>
          <p:cNvPr id="56" name="Google Shape;56;p7"/>
          <p:cNvPicPr preferRelativeResize="0"/>
          <p:nvPr/>
        </p:nvPicPr>
        <p:blipFill rotWithShape="1">
          <a:blip r:embed="rId2">
            <a:alphaModFix/>
          </a:blip>
          <a:srcRect b="0" l="0" r="0" t="0"/>
          <a:stretch/>
        </p:blipFill>
        <p:spPr>
          <a:xfrm>
            <a:off x="-1" y="3347"/>
            <a:ext cx="12192001" cy="6854653"/>
          </a:xfrm>
          <a:prstGeom prst="rect">
            <a:avLst/>
          </a:prstGeom>
          <a:noFill/>
          <a:ln>
            <a:noFill/>
          </a:ln>
        </p:spPr>
      </p:pic>
      <p:pic>
        <p:nvPicPr>
          <p:cNvPr descr="Image" id="57" name="Google Shape;57;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8" name="Google Shape;58;p7"/>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59" name="Google Shape;59;p7"/>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60" name="Google Shape;60;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1" name="Google Shape;61;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2" name="Google Shape;62;p7"/>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63" name="Shape 63"/>
        <p:cNvGrpSpPr/>
        <p:nvPr/>
      </p:nvGrpSpPr>
      <p:grpSpPr>
        <a:xfrm>
          <a:off x="0" y="0"/>
          <a:ext cx="0" cy="0"/>
          <a:chOff x="0" y="0"/>
          <a:chExt cx="0" cy="0"/>
        </a:xfrm>
      </p:grpSpPr>
      <p:pic>
        <p:nvPicPr>
          <p:cNvPr id="64" name="Google Shape;64;p8"/>
          <p:cNvPicPr preferRelativeResize="0"/>
          <p:nvPr/>
        </p:nvPicPr>
        <p:blipFill rotWithShape="1">
          <a:blip r:embed="rId2">
            <a:alphaModFix/>
          </a:blip>
          <a:srcRect b="0" l="0" r="0" t="0"/>
          <a:stretch/>
        </p:blipFill>
        <p:spPr>
          <a:xfrm>
            <a:off x="0" y="3347"/>
            <a:ext cx="12192001" cy="6854653"/>
          </a:xfrm>
          <a:prstGeom prst="rect">
            <a:avLst/>
          </a:prstGeom>
          <a:noFill/>
          <a:ln>
            <a:noFill/>
          </a:ln>
        </p:spPr>
      </p:pic>
      <p:pic>
        <p:nvPicPr>
          <p:cNvPr descr="Image" id="65" name="Google Shape;65;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6" name="Google Shape;66;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67" name="Google Shape;67;p8"/>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68" name="Google Shape;68;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9" name="Google Shape;69;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 name="Google Shape;70;p8"/>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71" name="Shape 71"/>
        <p:cNvGrpSpPr/>
        <p:nvPr/>
      </p:nvGrpSpPr>
      <p:grpSpPr>
        <a:xfrm>
          <a:off x="0" y="0"/>
          <a:ext cx="0" cy="0"/>
          <a:chOff x="0" y="0"/>
          <a:chExt cx="0" cy="0"/>
        </a:xfrm>
      </p:grpSpPr>
      <p:pic>
        <p:nvPicPr>
          <p:cNvPr id="72" name="Google Shape;72;p9"/>
          <p:cNvPicPr preferRelativeResize="0"/>
          <p:nvPr/>
        </p:nvPicPr>
        <p:blipFill rotWithShape="1">
          <a:blip r:embed="rId2">
            <a:alphaModFix/>
          </a:blip>
          <a:srcRect b="0" l="0" r="0" t="0"/>
          <a:stretch/>
        </p:blipFill>
        <p:spPr>
          <a:xfrm>
            <a:off x="-8709" y="0"/>
            <a:ext cx="12197953" cy="6858000"/>
          </a:xfrm>
          <a:prstGeom prst="rect">
            <a:avLst/>
          </a:prstGeom>
          <a:noFill/>
          <a:ln>
            <a:noFill/>
          </a:ln>
        </p:spPr>
      </p:pic>
      <p:pic>
        <p:nvPicPr>
          <p:cNvPr descr="Image" id="73" name="Google Shape;73;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4" name="Google Shape;74;p9"/>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5" name="Google Shape;75;p9"/>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76" name="Google Shape;76;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7" name="Google Shape;77;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8" name="Google Shape;78;p9"/>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9" name="Shape 79"/>
        <p:cNvGrpSpPr/>
        <p:nvPr/>
      </p:nvGrpSpPr>
      <p:grpSpPr>
        <a:xfrm>
          <a:off x="0" y="0"/>
          <a:ext cx="0" cy="0"/>
          <a:chOff x="0" y="0"/>
          <a:chExt cx="0" cy="0"/>
        </a:xfrm>
      </p:grpSpPr>
      <p:pic>
        <p:nvPicPr>
          <p:cNvPr id="80" name="Google Shape;80;p10"/>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81" name="Google Shape;81;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2" name="Google Shape;82;p10"/>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83" name="Google Shape;83;p10"/>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84" name="Google Shape;84;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5" name="Google Shape;85;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 name="Google Shape;86;p10"/>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Arial"/>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s://docs.google.com/spreadsheets/d/1wSmWk_e3RZSPGkZzIxXPVA7kbJAeB2L1vV72QOu7JKQ/edit#gid=1297895038" TargetMode="Externa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s://docs.google.com/spreadsheets/d/1wSmWk_e3RZSPGkZzIxXPVA7kbJAeB2L1vV72QOu7JKQ/edit#gid=1297895038" TargetMode="External"/><Relationship Id="rId4" Type="http://schemas.openxmlformats.org/officeDocument/2006/relationships/image" Target="../media/image22.png"/><Relationship Id="rId5"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docs.google.com/spreadsheets/d/1wSmWk_e3RZSPGkZzIxXPVA7kbJAeB2L1vV72QOu7JKQ/edit#gid=1309336998" TargetMode="Externa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docs.google.com/spreadsheets/d/1wSmWk_e3RZSPGkZzIxXPVA7kbJAeB2L1vV72QOu7JKQ/edit#gid=1297895038" TargetMode="External"/><Relationship Id="rId4" Type="http://schemas.openxmlformats.org/officeDocument/2006/relationships/image" Target="../media/image20.png"/><Relationship Id="rId5"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docs.google.com/spreadsheets/d/1wSmWk_e3RZSPGkZzIxXPVA7kbJAeB2L1vV72QOu7JKQ/edit#gid=1309336998" TargetMode="Externa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docs.google.com/spreadsheets/d/1wSmWk_e3RZSPGkZzIxXPVA7kbJAeB2L1vV72QOu7JKQ/edit#gid=1309336998" TargetMode="Externa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type="title"/>
          </p:nvPr>
        </p:nvSpPr>
        <p:spPr>
          <a:xfrm>
            <a:off x="6235500" y="2570704"/>
            <a:ext cx="5369400" cy="746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000"/>
              <a:buNone/>
            </a:pPr>
            <a:r>
              <a:rPr lang="en-GB"/>
              <a:t>Stores Weekly Update</a:t>
            </a:r>
            <a:endParaRPr/>
          </a:p>
        </p:txBody>
      </p:sp>
      <p:sp>
        <p:nvSpPr>
          <p:cNvPr id="170" name="Google Shape;170;p20"/>
          <p:cNvSpPr txBox="1"/>
          <p:nvPr>
            <p:ph idx="1" type="subTitle"/>
          </p:nvPr>
        </p:nvSpPr>
        <p:spPr>
          <a:xfrm>
            <a:off x="6165700" y="3581375"/>
            <a:ext cx="5655000" cy="746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GB">
                <a:latin typeface="Nunito"/>
                <a:ea typeface="Nunito"/>
                <a:cs typeface="Nunito"/>
                <a:sym typeface="Nunito"/>
              </a:rPr>
              <a:t>Week </a:t>
            </a:r>
            <a:r>
              <a:rPr lang="en-GB"/>
              <a:t>20</a:t>
            </a:r>
            <a:r>
              <a:rPr lang="en-GB">
                <a:latin typeface="Nunito"/>
                <a:ea typeface="Nunito"/>
                <a:cs typeface="Nunito"/>
                <a:sym typeface="Nunito"/>
              </a:rPr>
              <a:t>	</a:t>
            </a:r>
            <a:r>
              <a:rPr lang="en-GB"/>
              <a:t>17th</a:t>
            </a:r>
            <a:r>
              <a:rPr lang="en-GB">
                <a:latin typeface="Nunito"/>
                <a:ea typeface="Nunito"/>
                <a:cs typeface="Nunito"/>
                <a:sym typeface="Nunito"/>
              </a:rPr>
              <a:t> - </a:t>
            </a:r>
            <a:r>
              <a:rPr lang="en-GB"/>
              <a:t>23rd May </a:t>
            </a:r>
            <a:r>
              <a:rPr lang="en-GB">
                <a:latin typeface="Nunito"/>
                <a:ea typeface="Nunito"/>
                <a:cs typeface="Nunito"/>
                <a:sym typeface="Nunito"/>
              </a:rPr>
              <a:t>202</a:t>
            </a:r>
            <a:r>
              <a:rPr lang="en-GB"/>
              <a:t>1</a:t>
            </a:r>
            <a:endParaRPr/>
          </a:p>
          <a:p>
            <a:pPr indent="0" lvl="0" marL="0" rtl="0" algn="ctr">
              <a:spcBef>
                <a:spcPts val="0"/>
              </a:spcBef>
              <a:spcAft>
                <a:spcPts val="0"/>
              </a:spcAft>
              <a:buClr>
                <a:schemeClr val="dk1"/>
              </a:buClr>
              <a:buSzPts val="1100"/>
              <a:buFont typeface="Arial"/>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Inventory Shrinkage Report</a:t>
            </a:r>
            <a:endParaRPr/>
          </a:p>
        </p:txBody>
      </p:sp>
      <p:sp>
        <p:nvSpPr>
          <p:cNvPr id="177" name="Google Shape;177;p2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178" name="Google Shape;178;p21"/>
          <p:cNvSpPr txBox="1"/>
          <p:nvPr/>
        </p:nvSpPr>
        <p:spPr>
          <a:xfrm>
            <a:off x="10425100" y="5928900"/>
            <a:ext cx="1308000" cy="4134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latin typeface="Nunito SemiBold"/>
                <a:ea typeface="Nunito SemiBold"/>
                <a:cs typeface="Nunito SemiBold"/>
                <a:sym typeface="Nunito SemiBold"/>
                <a:hlinkClick r:id="rId3"/>
              </a:rPr>
              <a:t>Source Data</a:t>
            </a:r>
            <a:endParaRPr u="sng">
              <a:solidFill>
                <a:srgbClr val="4A86E8"/>
              </a:solidFill>
              <a:latin typeface="Nunito SemiBold"/>
              <a:ea typeface="Nunito SemiBold"/>
              <a:cs typeface="Nunito SemiBold"/>
              <a:sym typeface="Nunito SemiBold"/>
            </a:endParaRPr>
          </a:p>
        </p:txBody>
      </p:sp>
      <p:pic>
        <p:nvPicPr>
          <p:cNvPr id="179" name="Google Shape;179;p21" title="Chart"/>
          <p:cNvPicPr preferRelativeResize="0"/>
          <p:nvPr/>
        </p:nvPicPr>
        <p:blipFill>
          <a:blip r:embed="rId4">
            <a:alphaModFix/>
          </a:blip>
          <a:stretch>
            <a:fillRect/>
          </a:stretch>
        </p:blipFill>
        <p:spPr>
          <a:xfrm>
            <a:off x="1200150" y="1174725"/>
            <a:ext cx="8282226" cy="4518722"/>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Rate Of Return </a:t>
            </a:r>
            <a:r>
              <a:rPr lang="en-GB"/>
              <a:t>Report</a:t>
            </a:r>
            <a:endParaRPr/>
          </a:p>
        </p:txBody>
      </p:sp>
      <p:sp>
        <p:nvSpPr>
          <p:cNvPr id="186" name="Google Shape;186;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187" name="Google Shape;187;p22"/>
          <p:cNvSpPr txBox="1"/>
          <p:nvPr/>
        </p:nvSpPr>
        <p:spPr>
          <a:xfrm>
            <a:off x="10425100" y="5928900"/>
            <a:ext cx="1308000" cy="4134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latin typeface="Nunito SemiBold"/>
                <a:ea typeface="Nunito SemiBold"/>
                <a:cs typeface="Nunito SemiBold"/>
                <a:sym typeface="Nunito SemiBold"/>
                <a:hlinkClick r:id="rId3"/>
              </a:rPr>
              <a:t>Source Data</a:t>
            </a:r>
            <a:endParaRPr u="sng">
              <a:solidFill>
                <a:srgbClr val="4A86E8"/>
              </a:solidFill>
              <a:latin typeface="Nunito SemiBold"/>
              <a:ea typeface="Nunito SemiBold"/>
              <a:cs typeface="Nunito SemiBold"/>
              <a:sym typeface="Nunito SemiBold"/>
            </a:endParaRPr>
          </a:p>
        </p:txBody>
      </p:sp>
      <p:pic>
        <p:nvPicPr>
          <p:cNvPr id="188" name="Google Shape;188;p22" title="Chart"/>
          <p:cNvPicPr preferRelativeResize="0"/>
          <p:nvPr/>
        </p:nvPicPr>
        <p:blipFill>
          <a:blip r:embed="rId4">
            <a:alphaModFix/>
          </a:blip>
          <a:stretch>
            <a:fillRect/>
          </a:stretch>
        </p:blipFill>
        <p:spPr>
          <a:xfrm>
            <a:off x="152400" y="999900"/>
            <a:ext cx="4756525" cy="2640153"/>
          </a:xfrm>
          <a:prstGeom prst="rect">
            <a:avLst/>
          </a:prstGeom>
          <a:noFill/>
          <a:ln cap="flat" cmpd="sng" w="9525">
            <a:solidFill>
              <a:srgbClr val="000000"/>
            </a:solidFill>
            <a:prstDash val="solid"/>
            <a:round/>
            <a:headEnd len="sm" w="sm" type="none"/>
            <a:tailEnd len="sm" w="sm" type="none"/>
          </a:ln>
        </p:spPr>
      </p:pic>
      <p:pic>
        <p:nvPicPr>
          <p:cNvPr id="189" name="Google Shape;189;p22" title="Chart"/>
          <p:cNvPicPr preferRelativeResize="0"/>
          <p:nvPr/>
        </p:nvPicPr>
        <p:blipFill>
          <a:blip r:embed="rId5">
            <a:alphaModFix/>
          </a:blip>
          <a:stretch>
            <a:fillRect/>
          </a:stretch>
        </p:blipFill>
        <p:spPr>
          <a:xfrm>
            <a:off x="6096000" y="1039475"/>
            <a:ext cx="5540924" cy="26005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Stores Report</a:t>
            </a:r>
            <a:endParaRPr/>
          </a:p>
        </p:txBody>
      </p:sp>
      <p:sp>
        <p:nvSpPr>
          <p:cNvPr id="196" name="Google Shape;196;p2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197" name="Google Shape;197;p23"/>
          <p:cNvSpPr txBox="1"/>
          <p:nvPr/>
        </p:nvSpPr>
        <p:spPr>
          <a:xfrm>
            <a:off x="10425100" y="5928900"/>
            <a:ext cx="1308000" cy="4134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latin typeface="Nunito SemiBold"/>
                <a:ea typeface="Nunito SemiBold"/>
                <a:cs typeface="Nunito SemiBold"/>
                <a:sym typeface="Nunito SemiBold"/>
                <a:hlinkClick r:id="rId3"/>
              </a:rPr>
              <a:t>Source Data</a:t>
            </a:r>
            <a:endParaRPr u="sng">
              <a:solidFill>
                <a:srgbClr val="4A86E8"/>
              </a:solidFill>
              <a:latin typeface="Nunito SemiBold"/>
              <a:ea typeface="Nunito SemiBold"/>
              <a:cs typeface="Nunito SemiBold"/>
              <a:sym typeface="Nunito SemiBold"/>
            </a:endParaRPr>
          </a:p>
        </p:txBody>
      </p:sp>
      <p:pic>
        <p:nvPicPr>
          <p:cNvPr id="198" name="Google Shape;198;p23" title="Chart"/>
          <p:cNvPicPr preferRelativeResize="0"/>
          <p:nvPr/>
        </p:nvPicPr>
        <p:blipFill>
          <a:blip r:embed="rId4">
            <a:alphaModFix/>
          </a:blip>
          <a:stretch>
            <a:fillRect/>
          </a:stretch>
        </p:blipFill>
        <p:spPr>
          <a:xfrm>
            <a:off x="1200150" y="1174725"/>
            <a:ext cx="9713002" cy="488207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Rate Of Return Report</a:t>
            </a:r>
            <a:endParaRPr/>
          </a:p>
        </p:txBody>
      </p:sp>
      <p:sp>
        <p:nvSpPr>
          <p:cNvPr id="205" name="Google Shape;205;p2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206" name="Google Shape;206;p24"/>
          <p:cNvSpPr txBox="1"/>
          <p:nvPr/>
        </p:nvSpPr>
        <p:spPr>
          <a:xfrm>
            <a:off x="10425100" y="5928900"/>
            <a:ext cx="1308000" cy="4134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latin typeface="Nunito SemiBold"/>
                <a:ea typeface="Nunito SemiBold"/>
                <a:cs typeface="Nunito SemiBold"/>
                <a:sym typeface="Nunito SemiBold"/>
                <a:hlinkClick r:id="rId3"/>
              </a:rPr>
              <a:t>Source Data</a:t>
            </a:r>
            <a:endParaRPr u="sng">
              <a:solidFill>
                <a:srgbClr val="4A86E8"/>
              </a:solidFill>
              <a:latin typeface="Nunito SemiBold"/>
              <a:ea typeface="Nunito SemiBold"/>
              <a:cs typeface="Nunito SemiBold"/>
              <a:sym typeface="Nunito SemiBold"/>
            </a:endParaRPr>
          </a:p>
        </p:txBody>
      </p:sp>
      <p:pic>
        <p:nvPicPr>
          <p:cNvPr id="207" name="Google Shape;207;p24" title="Chart"/>
          <p:cNvPicPr preferRelativeResize="0"/>
          <p:nvPr/>
        </p:nvPicPr>
        <p:blipFill>
          <a:blip r:embed="rId4">
            <a:alphaModFix/>
          </a:blip>
          <a:stretch>
            <a:fillRect/>
          </a:stretch>
        </p:blipFill>
        <p:spPr>
          <a:xfrm>
            <a:off x="160050" y="1039475"/>
            <a:ext cx="4755751" cy="2600575"/>
          </a:xfrm>
          <a:prstGeom prst="rect">
            <a:avLst/>
          </a:prstGeom>
          <a:noFill/>
          <a:ln cap="flat" cmpd="sng" w="9525">
            <a:solidFill>
              <a:srgbClr val="000000"/>
            </a:solidFill>
            <a:prstDash val="solid"/>
            <a:round/>
            <a:headEnd len="sm" w="sm" type="none"/>
            <a:tailEnd len="sm" w="sm" type="none"/>
          </a:ln>
        </p:spPr>
      </p:pic>
      <p:pic>
        <p:nvPicPr>
          <p:cNvPr id="208" name="Google Shape;208;p24" title="Chart"/>
          <p:cNvPicPr preferRelativeResize="0"/>
          <p:nvPr/>
        </p:nvPicPr>
        <p:blipFill>
          <a:blip r:embed="rId5">
            <a:alphaModFix/>
          </a:blip>
          <a:stretch>
            <a:fillRect/>
          </a:stretch>
        </p:blipFill>
        <p:spPr>
          <a:xfrm>
            <a:off x="6096000" y="1039475"/>
            <a:ext cx="5500224" cy="261809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Stores Report</a:t>
            </a:r>
            <a:endParaRPr/>
          </a:p>
        </p:txBody>
      </p:sp>
      <p:sp>
        <p:nvSpPr>
          <p:cNvPr id="215" name="Google Shape;215;p2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216" name="Google Shape;216;p25"/>
          <p:cNvSpPr txBox="1"/>
          <p:nvPr/>
        </p:nvSpPr>
        <p:spPr>
          <a:xfrm>
            <a:off x="10425100" y="5928900"/>
            <a:ext cx="1308000" cy="4134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latin typeface="Nunito SemiBold"/>
                <a:ea typeface="Nunito SemiBold"/>
                <a:cs typeface="Nunito SemiBold"/>
                <a:sym typeface="Nunito SemiBold"/>
                <a:hlinkClick r:id="rId3"/>
              </a:rPr>
              <a:t>Source Data</a:t>
            </a:r>
            <a:endParaRPr u="sng">
              <a:solidFill>
                <a:srgbClr val="4A86E8"/>
              </a:solidFill>
              <a:latin typeface="Nunito SemiBold"/>
              <a:ea typeface="Nunito SemiBold"/>
              <a:cs typeface="Nunito SemiBold"/>
              <a:sym typeface="Nunito SemiBold"/>
            </a:endParaRPr>
          </a:p>
        </p:txBody>
      </p:sp>
      <p:pic>
        <p:nvPicPr>
          <p:cNvPr id="217" name="Google Shape;217;p25" title="Chart"/>
          <p:cNvPicPr preferRelativeResize="0"/>
          <p:nvPr/>
        </p:nvPicPr>
        <p:blipFill>
          <a:blip r:embed="rId4">
            <a:alphaModFix/>
          </a:blip>
          <a:stretch>
            <a:fillRect/>
          </a:stretch>
        </p:blipFill>
        <p:spPr>
          <a:xfrm>
            <a:off x="1200150" y="1174725"/>
            <a:ext cx="9754875" cy="485024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Stores Report</a:t>
            </a:r>
            <a:endParaRPr/>
          </a:p>
        </p:txBody>
      </p:sp>
      <p:sp>
        <p:nvSpPr>
          <p:cNvPr id="224" name="Google Shape;224;p26"/>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225" name="Google Shape;225;p26"/>
          <p:cNvSpPr txBox="1"/>
          <p:nvPr/>
        </p:nvSpPr>
        <p:spPr>
          <a:xfrm>
            <a:off x="10425100" y="5928900"/>
            <a:ext cx="1308000" cy="4134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latin typeface="Nunito SemiBold"/>
                <a:ea typeface="Nunito SemiBold"/>
                <a:cs typeface="Nunito SemiBold"/>
                <a:sym typeface="Nunito SemiBold"/>
                <a:hlinkClick r:id="rId3"/>
              </a:rPr>
              <a:t>Source Data</a:t>
            </a:r>
            <a:endParaRPr u="sng">
              <a:solidFill>
                <a:srgbClr val="4A86E8"/>
              </a:solidFill>
              <a:latin typeface="Nunito SemiBold"/>
              <a:ea typeface="Nunito SemiBold"/>
              <a:cs typeface="Nunito SemiBold"/>
              <a:sym typeface="Nunito SemiBold"/>
            </a:endParaRPr>
          </a:p>
        </p:txBody>
      </p:sp>
      <p:pic>
        <p:nvPicPr>
          <p:cNvPr id="226" name="Google Shape;226;p26" title="Chart"/>
          <p:cNvPicPr preferRelativeResize="0"/>
          <p:nvPr/>
        </p:nvPicPr>
        <p:blipFill>
          <a:blip r:embed="rId4">
            <a:alphaModFix/>
          </a:blip>
          <a:stretch>
            <a:fillRect/>
          </a:stretch>
        </p:blipFill>
        <p:spPr>
          <a:xfrm>
            <a:off x="1200150" y="1174725"/>
            <a:ext cx="10641974" cy="51675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descr="KY.jpg" id="231" name="Google Shape;231;p27"/>
          <p:cNvPicPr preferRelativeResize="0"/>
          <p:nvPr/>
        </p:nvPicPr>
        <p:blipFill rotWithShape="1">
          <a:blip r:embed="rId3">
            <a:alphaModFix/>
          </a:blip>
          <a:srcRect b="0" l="0" r="0" t="0"/>
          <a:stretch/>
        </p:blipFill>
        <p:spPr>
          <a:xfrm>
            <a:off x="0" y="0"/>
            <a:ext cx="12191999" cy="6857647"/>
          </a:xfrm>
          <a:prstGeom prst="rect">
            <a:avLst/>
          </a:prstGeom>
          <a:noFill/>
          <a:ln>
            <a:noFill/>
          </a:ln>
        </p:spPr>
      </p:pic>
      <p:sp>
        <p:nvSpPr>
          <p:cNvPr id="232" name="Google Shape;232;p27"/>
          <p:cNvSpPr txBox="1"/>
          <p:nvPr>
            <p:ph type="title"/>
          </p:nvPr>
        </p:nvSpPr>
        <p:spPr>
          <a:xfrm>
            <a:off x="6197600" y="3360198"/>
            <a:ext cx="3602100" cy="591000"/>
          </a:xfrm>
          <a:prstGeom prst="rect">
            <a:avLst/>
          </a:prstGeom>
          <a:noFill/>
          <a:ln>
            <a:noFill/>
          </a:ln>
        </p:spPr>
        <p:txBody>
          <a:bodyPr anchorCtr="0" anchor="ctr" bIns="0" lIns="0" spcFirstLastPara="1" rIns="0" wrap="square" tIns="0">
            <a:noAutofit/>
          </a:bodyPr>
          <a:lstStyle/>
          <a:p>
            <a:pPr indent="0" lvl="0" marL="13566" rtl="0" algn="l">
              <a:lnSpc>
                <a:spcPct val="90000"/>
              </a:lnSpc>
              <a:spcBef>
                <a:spcPts val="0"/>
              </a:spcBef>
              <a:spcAft>
                <a:spcPts val="0"/>
              </a:spcAft>
              <a:buClr>
                <a:srgbClr val="1FE6FC"/>
              </a:buClr>
              <a:buSzPts val="4267"/>
              <a:buFont typeface="Arial"/>
              <a:buNone/>
            </a:pPr>
            <a:r>
              <a:rPr lang="en-GB" sz="4267">
                <a:solidFill>
                  <a:srgbClr val="1FE6FC"/>
                </a:solidFill>
              </a:rPr>
              <a:t>Thank you.</a:t>
            </a:r>
            <a:endParaRPr sz="4267">
              <a:solidFill>
                <a:srgbClr val="1FE6FC"/>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